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0" r:id="rId3"/>
    <p:sldId id="271" r:id="rId4"/>
    <p:sldId id="272" r:id="rId5"/>
    <p:sldId id="291" r:id="rId6"/>
    <p:sldId id="28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ульназ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339933"/>
    <a:srgbClr val="B400B4"/>
    <a:srgbClr val="FFD347"/>
    <a:srgbClr val="DEA900"/>
    <a:srgbClr val="660066"/>
    <a:srgbClr val="CC66F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CEA3-705A-45AB-ABEC-458FAD106917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F7EB-4454-41E3-9844-2C3C4E9A0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5"/>
          <p:cNvGrpSpPr/>
          <p:nvPr/>
        </p:nvGrpSpPr>
        <p:grpSpPr>
          <a:xfrm>
            <a:off x="214282" y="214290"/>
            <a:ext cx="8715436" cy="6429420"/>
            <a:chOff x="4857752" y="1714488"/>
            <a:chExt cx="3714776" cy="12858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57752" y="1714488"/>
              <a:ext cx="3714776" cy="1285884"/>
            </a:xfrm>
            <a:prstGeom prst="rect">
              <a:avLst/>
            </a:prstGeom>
            <a:solidFill>
              <a:srgbClr val="B400B4"/>
            </a:solidFill>
            <a:ln w="38100">
              <a:solidFill>
                <a:srgbClr val="B40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22924" y="1745473"/>
              <a:ext cx="3584433" cy="12239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b="1" i="1" dirty="0" smtClean="0">
                  <a:solidFill>
                    <a:schemeClr val="tx1"/>
                  </a:solidFill>
                </a:rPr>
                <a:t> </a:t>
              </a:r>
              <a:endParaRPr lang="ru-RU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67544" y="477737"/>
            <a:ext cx="7103712" cy="190477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«Применение энергосберегающих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 на основе 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когенерации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бюджетной сфере на примере опыта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Ледового дворца «</a:t>
            </a:r>
            <a:r>
              <a:rPr lang="ru-RU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Пестрецы</a:t>
            </a:r>
            <a:r>
              <a:rPr lang="ru-RU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Арена</a:t>
            </a:r>
            <a:r>
              <a:rPr lang="ru-RU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62052"/>
            <a:ext cx="3425952" cy="19690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2996952"/>
            <a:ext cx="8208912" cy="131771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Подгорный </a:t>
            </a:r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</a:t>
            </a:r>
          </a:p>
          <a:p>
            <a:pPr algn="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Генеральный Директор  </a:t>
            </a:r>
            <a:r>
              <a:rPr lang="ru-RU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ЗАО«Апгрейдэнерго</a:t>
            </a:r>
            <a:r>
              <a:rPr lang="ru-RU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563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PDF_вер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181725"/>
          </a:xfrm>
          <a:prstGeom prst="rect">
            <a:avLst/>
          </a:prstGeom>
          <a:noFill/>
        </p:spPr>
      </p:pic>
      <p:sp>
        <p:nvSpPr>
          <p:cNvPr id="3" name="Управляющая кнопка: домой 2">
            <a:hlinkClick r:id="" action="ppaction://noaction" highlightClick="1"/>
          </p:cNvPr>
          <p:cNvSpPr/>
          <p:nvPr/>
        </p:nvSpPr>
        <p:spPr>
          <a:xfrm>
            <a:off x="214282" y="6286520"/>
            <a:ext cx="428628" cy="357190"/>
          </a:xfrm>
          <a:prstGeom prst="actionButtonHome">
            <a:avLst/>
          </a:prstGeom>
          <a:ln>
            <a:solidFill>
              <a:srgbClr val="66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DF_верно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75"/>
            <a:ext cx="9144000" cy="616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PDF_верное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975"/>
            <a:ext cx="9144000" cy="616902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14620"/>
            <a:ext cx="5619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214686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72198" y="2857496"/>
            <a:ext cx="6429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cs typeface="Times New Roman" pitchFamily="18" charset="0"/>
              </a:rPr>
              <a:t>220</a:t>
            </a:r>
            <a:endParaRPr lang="ru-RU" sz="1350" b="1" dirty="0"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928934"/>
            <a:ext cx="571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72198" y="3143248"/>
            <a:ext cx="571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cs typeface="Times New Roman" pitchFamily="18" charset="0"/>
              </a:rPr>
              <a:t>1015</a:t>
            </a:r>
            <a:endParaRPr lang="ru-RU" sz="1350" b="1" dirty="0"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500438"/>
            <a:ext cx="495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72198" y="3500438"/>
            <a:ext cx="5715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cs typeface="Times New Roman" pitchFamily="18" charset="0"/>
              </a:rPr>
              <a:t>4909</a:t>
            </a:r>
            <a:endParaRPr lang="ru-RU" sz="1350" b="1" dirty="0"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929066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929322" y="3929066"/>
            <a:ext cx="7143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   </a:t>
            </a:r>
            <a:r>
              <a:rPr lang="ru-RU" sz="1350" b="1" dirty="0" smtClean="0">
                <a:cs typeface="Times New Roman" pitchFamily="18" charset="0"/>
              </a:rPr>
              <a:t>3436</a:t>
            </a:r>
            <a:endParaRPr lang="ru-RU" sz="1350" b="1" dirty="0"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786322"/>
            <a:ext cx="71438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28662" y="4714884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6600"/>
                </a:solidFill>
              </a:rPr>
              <a:t> </a:t>
            </a:r>
            <a:r>
              <a:rPr lang="en-US" sz="1100" b="1" dirty="0" smtClean="0">
                <a:solidFill>
                  <a:srgbClr val="006600"/>
                </a:solidFill>
              </a:rPr>
              <a:t>IV</a:t>
            </a:r>
            <a:r>
              <a:rPr lang="ru-RU" sz="1100" b="1" dirty="0" smtClean="0">
                <a:solidFill>
                  <a:srgbClr val="006600"/>
                </a:solidFill>
              </a:rPr>
              <a:t> кв. 2015 г.</a:t>
            </a:r>
            <a:endParaRPr lang="ru-RU" sz="11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2928934"/>
            <a:ext cx="35718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928926" y="2857496"/>
            <a:ext cx="6429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cs typeface="Times New Roman" pitchFamily="18" charset="0"/>
              </a:rPr>
              <a:t>1236</a:t>
            </a:r>
            <a:endParaRPr lang="ru-RU" sz="1350" b="1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2214555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29520" y="4357694"/>
            <a:ext cx="1266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34" y="3500438"/>
            <a:ext cx="107157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3834" y="3214686"/>
            <a:ext cx="10001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2500306"/>
            <a:ext cx="71437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5206" y="2214554"/>
            <a:ext cx="142876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2428868"/>
            <a:ext cx="14001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50" y="2714620"/>
            <a:ext cx="8667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57554" y="4429132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214810" y="44291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  289</a:t>
            </a:r>
            <a:endParaRPr lang="ru-RU" sz="20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8" y="4429132"/>
            <a:ext cx="857256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929322" y="442913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cs typeface="Times New Roman" pitchFamily="18" charset="0"/>
              </a:rPr>
              <a:t>3171</a:t>
            </a:r>
            <a:endParaRPr lang="ru-RU" sz="20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81494" y="116544"/>
            <a:ext cx="8510986" cy="7143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660066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в перспективе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tatstat.ru/munstat/images/karta_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715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ая выноска 5">
            <a:hlinkClick r:id="" action="ppaction://noaction"/>
          </p:cNvPr>
          <p:cNvSpPr/>
          <p:nvPr/>
        </p:nvSpPr>
        <p:spPr>
          <a:xfrm>
            <a:off x="3990981" y="1250093"/>
            <a:ext cx="1307380" cy="357190"/>
          </a:xfrm>
          <a:prstGeom prst="wedgeRectCallout">
            <a:avLst>
              <a:gd name="adj1" fmla="val -37328"/>
              <a:gd name="adj2" fmla="val 246046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</a:t>
            </a:r>
            <a:r>
              <a:rPr lang="ru-RU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Нарат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ая выноска 6">
            <a:hlinkClick r:id="" action="ppaction://noaction"/>
          </p:cNvPr>
          <p:cNvSpPr/>
          <p:nvPr/>
        </p:nvSpPr>
        <p:spPr>
          <a:xfrm>
            <a:off x="718782" y="3074869"/>
            <a:ext cx="1428760" cy="408218"/>
          </a:xfrm>
          <a:prstGeom prst="wedgeRectCallout">
            <a:avLst>
              <a:gd name="adj1" fmla="val 21431"/>
              <a:gd name="adj2" fmla="val 136461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"Алтын </a:t>
            </a:r>
            <a:r>
              <a:rPr lang="ru-RU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Алка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ая выноска 8">
            <a:hlinkClick r:id="" action="ppaction://noaction"/>
          </p:cNvPr>
          <p:cNvSpPr/>
          <p:nvPr/>
        </p:nvSpPr>
        <p:spPr>
          <a:xfrm>
            <a:off x="755576" y="4814234"/>
            <a:ext cx="1428760" cy="357190"/>
          </a:xfrm>
          <a:prstGeom prst="wedgeRectCallout">
            <a:avLst>
              <a:gd name="adj1" fmla="val 5129"/>
              <a:gd name="adj2" fmla="val -140366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"Арктика"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ая выноска 10">
            <a:hlinkClick r:id="rId3" action="ppaction://hlinksldjump"/>
          </p:cNvPr>
          <p:cNvSpPr/>
          <p:nvPr/>
        </p:nvSpPr>
        <p:spPr>
          <a:xfrm>
            <a:off x="2699792" y="1181402"/>
            <a:ext cx="1243548" cy="408218"/>
          </a:xfrm>
          <a:prstGeom prst="wedgeRectCallout">
            <a:avLst>
              <a:gd name="adj1" fmla="val 14225"/>
              <a:gd name="adj2" fmla="val 144914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"Арча"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ая выноска 11">
            <a:hlinkClick r:id="" action="ppaction://noaction"/>
          </p:cNvPr>
          <p:cNvSpPr/>
          <p:nvPr/>
        </p:nvSpPr>
        <p:spPr>
          <a:xfrm>
            <a:off x="4064410" y="3181826"/>
            <a:ext cx="1428760" cy="357190"/>
          </a:xfrm>
          <a:prstGeom prst="wedgeRectCallout">
            <a:avLst>
              <a:gd name="adj1" fmla="val -20229"/>
              <a:gd name="adj2" fmla="val 122877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спорта "Ледовый"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>
            <a:hlinkClick r:id="" action="ppaction://noaction"/>
          </p:cNvPr>
          <p:cNvSpPr/>
          <p:nvPr/>
        </p:nvSpPr>
        <p:spPr>
          <a:xfrm>
            <a:off x="5366977" y="1342690"/>
            <a:ext cx="1426742" cy="408218"/>
          </a:xfrm>
          <a:prstGeom prst="wedgeRectCallout">
            <a:avLst>
              <a:gd name="adj1" fmla="val -89692"/>
              <a:gd name="adj2" fmla="val 98424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"Олимп"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4" y="1111328"/>
            <a:ext cx="1404424" cy="751272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1781928" y="1643283"/>
            <a:ext cx="1008112" cy="496076"/>
          </a:xfrm>
          <a:prstGeom prst="wedgeRectCallout">
            <a:avLst>
              <a:gd name="adj1" fmla="val 50190"/>
              <a:gd name="adj2" fmla="val 81165"/>
            </a:avLst>
          </a:prstGeom>
          <a:solidFill>
            <a:srgbClr val="FFC000"/>
          </a:solidFill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"</a:t>
            </a:r>
            <a:r>
              <a:rPr lang="ru-RU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Биектау</a:t>
            </a: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2031" y="2321014"/>
            <a:ext cx="584930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В.Гора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0586" y="1973932"/>
            <a:ext cx="584930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Арск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60517" y="1970321"/>
            <a:ext cx="584930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Кукмор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9058" y="2321014"/>
            <a:ext cx="660195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Б.Сабы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8185" y="3837166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Апастово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89168" y="4281929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Буинск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9774" y="3786178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Чистополь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ая выноска 22">
            <a:hlinkClick r:id="" action="ppaction://noaction"/>
          </p:cNvPr>
          <p:cNvSpPr/>
          <p:nvPr/>
        </p:nvSpPr>
        <p:spPr>
          <a:xfrm>
            <a:off x="5053710" y="5550365"/>
            <a:ext cx="1313859" cy="357190"/>
          </a:xfrm>
          <a:prstGeom prst="wedgeRectCallout">
            <a:avLst>
              <a:gd name="adj1" fmla="val -8154"/>
              <a:gd name="adj2" fmla="val -157272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спорта "Юбилейный"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26619" y="4952238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Черемшан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ая выноска 24">
            <a:hlinkClick r:id="" action="ppaction://noaction"/>
          </p:cNvPr>
          <p:cNvSpPr/>
          <p:nvPr/>
        </p:nvSpPr>
        <p:spPr>
          <a:xfrm>
            <a:off x="4881350" y="2266332"/>
            <a:ext cx="1172748" cy="335004"/>
          </a:xfrm>
          <a:prstGeom prst="wedgeRectCallout">
            <a:avLst>
              <a:gd name="adj1" fmla="val -13851"/>
              <a:gd name="adj2" fmla="val 117640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спорта 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"Олимп"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2831057"/>
            <a:ext cx="720080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Мамадыш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ая выноска 26">
            <a:hlinkClick r:id="" action="ppaction://noaction"/>
          </p:cNvPr>
          <p:cNvSpPr/>
          <p:nvPr/>
        </p:nvSpPr>
        <p:spPr>
          <a:xfrm>
            <a:off x="6000849" y="1859057"/>
            <a:ext cx="1288175" cy="344806"/>
          </a:xfrm>
          <a:prstGeom prst="wedgeRectCallout">
            <a:avLst>
              <a:gd name="adj1" fmla="val 7642"/>
              <a:gd name="adj2" fmla="val 98644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"Айсберг"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70516" y="2356660"/>
            <a:ext cx="893771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Менделеевск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ая выноска 28">
            <a:hlinkClick r:id="" action="ppaction://noaction"/>
          </p:cNvPr>
          <p:cNvSpPr/>
          <p:nvPr/>
        </p:nvSpPr>
        <p:spPr>
          <a:xfrm>
            <a:off x="3618180" y="6006204"/>
            <a:ext cx="1313859" cy="357190"/>
          </a:xfrm>
          <a:prstGeom prst="wedgeRectCallout">
            <a:avLst>
              <a:gd name="adj1" fmla="val 24450"/>
              <a:gd name="adj2" fmla="val -145197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ворец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"Ледок"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91212" y="5440772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Нурлат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ая выноска 30">
            <a:hlinkClick r:id="" action="ppaction://noaction"/>
          </p:cNvPr>
          <p:cNvSpPr/>
          <p:nvPr/>
        </p:nvSpPr>
        <p:spPr>
          <a:xfrm>
            <a:off x="5768090" y="4226983"/>
            <a:ext cx="1313859" cy="357190"/>
          </a:xfrm>
          <a:prstGeom prst="wedgeRectCallout">
            <a:avLst>
              <a:gd name="adj1" fmla="val -8154"/>
              <a:gd name="adj2" fmla="val -157272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Яшьлек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78368" y="3708734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Заинск</a:t>
            </a:r>
          </a:p>
        </p:txBody>
      </p:sp>
      <p:sp>
        <p:nvSpPr>
          <p:cNvPr id="33" name="Прямоугольная выноска 32">
            <a:hlinkClick r:id="" action="ppaction://noaction"/>
          </p:cNvPr>
          <p:cNvSpPr/>
          <p:nvPr/>
        </p:nvSpPr>
        <p:spPr>
          <a:xfrm>
            <a:off x="7369202" y="1420901"/>
            <a:ext cx="1288175" cy="408218"/>
          </a:xfrm>
          <a:prstGeom prst="wedgeRectCallout">
            <a:avLst>
              <a:gd name="adj1" fmla="val -68718"/>
              <a:gd name="adj2" fmla="val -66403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"Спутник"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21998" y="1124447"/>
            <a:ext cx="584930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Агрыз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ая выноска 34">
            <a:hlinkClick r:id="" action="ppaction://noaction"/>
          </p:cNvPr>
          <p:cNvSpPr/>
          <p:nvPr/>
        </p:nvSpPr>
        <p:spPr>
          <a:xfrm>
            <a:off x="6917874" y="3443278"/>
            <a:ext cx="1313859" cy="357190"/>
          </a:xfrm>
          <a:prstGeom prst="wedgeRectCallout">
            <a:avLst>
              <a:gd name="adj1" fmla="val -8154"/>
              <a:gd name="adj2" fmla="val -157272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"Юность"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14463" y="2856027"/>
            <a:ext cx="87442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Мензелинск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ая выноска 36">
            <a:hlinkClick r:id="" action="ppaction://noaction"/>
          </p:cNvPr>
          <p:cNvSpPr/>
          <p:nvPr/>
        </p:nvSpPr>
        <p:spPr>
          <a:xfrm>
            <a:off x="7469448" y="2109063"/>
            <a:ext cx="1313859" cy="357190"/>
          </a:xfrm>
          <a:prstGeom prst="wedgeRectCallout">
            <a:avLst>
              <a:gd name="adj1" fmla="val 23242"/>
              <a:gd name="adj2" fmla="val 151858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дворец "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Лачын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ая выноска 37">
            <a:hlinkClick r:id="" action="ppaction://noaction"/>
          </p:cNvPr>
          <p:cNvSpPr/>
          <p:nvPr/>
        </p:nvSpPr>
        <p:spPr>
          <a:xfrm>
            <a:off x="7076696" y="4686292"/>
            <a:ext cx="1313859" cy="357190"/>
          </a:xfrm>
          <a:prstGeom prst="wedgeRectCallout">
            <a:avLst>
              <a:gd name="adj1" fmla="val -41097"/>
              <a:gd name="adj2" fmla="val 125292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"Юбилейный"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ая выноска 38">
            <a:hlinkClick r:id="" action="ppaction://noaction"/>
          </p:cNvPr>
          <p:cNvSpPr/>
          <p:nvPr/>
        </p:nvSpPr>
        <p:spPr>
          <a:xfrm>
            <a:off x="6482470" y="6122870"/>
            <a:ext cx="1313859" cy="357190"/>
          </a:xfrm>
          <a:prstGeom prst="wedgeRectCallout">
            <a:avLst>
              <a:gd name="adj1" fmla="val 48601"/>
              <a:gd name="adj2" fmla="val -154858"/>
            </a:avLst>
          </a:prstGeom>
          <a:solidFill>
            <a:schemeClr val="bg1">
              <a:lumMod val="6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</a:t>
            </a:r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"Девон"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93533" y="5305325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угульма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75547" y="5547142"/>
            <a:ext cx="76157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Бавлы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97802" y="2838627"/>
            <a:ext cx="785506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Актаныш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2507779" y="3342422"/>
            <a:ext cx="1340255" cy="496076"/>
          </a:xfrm>
          <a:prstGeom prst="wedgeRectCallout">
            <a:avLst>
              <a:gd name="adj1" fmla="val 20899"/>
              <a:gd name="adj2" fmla="val -97945"/>
            </a:avLst>
          </a:prstGeom>
          <a:solidFill>
            <a:srgbClr val="FFC000"/>
          </a:solidFill>
          <a:ln w="38100">
            <a:solidFill>
              <a:srgbClr val="B4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Ледовый </a:t>
            </a:r>
            <a:r>
              <a:rPr lang="ru-RU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дворец </a:t>
            </a: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5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Пестрецы</a:t>
            </a: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-Арена"</a:t>
            </a:r>
            <a:endPara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38955" y="2880227"/>
            <a:ext cx="800737" cy="219186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B40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Пестрецы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 cstate="print"/>
          <a:srcRect l="3073" r="6146" b="43372"/>
          <a:stretch>
            <a:fillRect/>
          </a:stretch>
        </p:blipFill>
        <p:spPr bwMode="auto">
          <a:xfrm>
            <a:off x="2970983" y="2656278"/>
            <a:ext cx="891967" cy="219895"/>
          </a:xfrm>
          <a:prstGeom prst="rect">
            <a:avLst/>
          </a:prstGeom>
          <a:noFill/>
          <a:ln w="38100">
            <a:solidFill>
              <a:srgbClr val="B400B4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214282" y="214290"/>
            <a:ext cx="8715436" cy="6429420"/>
            <a:chOff x="4857752" y="1714488"/>
            <a:chExt cx="3714776" cy="12858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857752" y="1714488"/>
              <a:ext cx="3714776" cy="1285884"/>
            </a:xfrm>
            <a:prstGeom prst="rect">
              <a:avLst/>
            </a:prstGeom>
            <a:solidFill>
              <a:srgbClr val="B400B4"/>
            </a:solidFill>
            <a:ln w="38100">
              <a:solidFill>
                <a:srgbClr val="B400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22924" y="1745473"/>
              <a:ext cx="3584433" cy="12239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endParaRPr lang="ru-RU" b="1" i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b="1" i="1" dirty="0" smtClean="0">
                  <a:solidFill>
                    <a:schemeClr val="tx1"/>
                  </a:solidFill>
                </a:rPr>
                <a:t> </a:t>
              </a:r>
              <a:endParaRPr lang="ru-RU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28860" y="51091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www.upgraden.ru</a:t>
            </a:r>
            <a:endParaRPr lang="ru-RU" sz="14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info@upgraden.ru</a:t>
            </a:r>
            <a:endParaRPr lang="en-US" sz="1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57274" y="2924944"/>
            <a:ext cx="6715172" cy="642942"/>
          </a:xfrm>
          <a:prstGeom prst="roundRect">
            <a:avLst/>
          </a:prstGeom>
          <a:solidFill>
            <a:schemeClr val="bg1"/>
          </a:solidFill>
          <a:ln w="762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4" y="567017"/>
            <a:ext cx="3425952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166</Words>
  <Application>Microsoft Office PowerPoint</Application>
  <PresentationFormat>Экран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Гульназ</dc:creator>
  <cp:lastModifiedBy>Пользователь Windows</cp:lastModifiedBy>
  <cp:revision>135</cp:revision>
  <dcterms:created xsi:type="dcterms:W3CDTF">2015-03-26T19:28:21Z</dcterms:created>
  <dcterms:modified xsi:type="dcterms:W3CDTF">2016-02-12T04:42:12Z</dcterms:modified>
</cp:coreProperties>
</file>